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notesMasterIdLst>
    <p:notesMasterId r:id="rId9"/>
  </p:notesMasterIdLst>
  <p:sldIdLst>
    <p:sldId id="258" r:id="rId2"/>
    <p:sldId id="275" r:id="rId3"/>
    <p:sldId id="276" r:id="rId4"/>
    <p:sldId id="308" r:id="rId5"/>
    <p:sldId id="257" r:id="rId6"/>
    <p:sldId id="309" r:id="rId7"/>
    <p:sldId id="4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A6"/>
    <a:srgbClr val="0771B9"/>
    <a:srgbClr val="C17386"/>
    <a:srgbClr val="CFAED2"/>
    <a:srgbClr val="0033CC"/>
    <a:srgbClr val="3366CC"/>
    <a:srgbClr val="0066CC"/>
    <a:srgbClr val="0C74B4"/>
    <a:srgbClr val="0000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7" autoAdjust="0"/>
    <p:restoredTop sz="94660"/>
  </p:normalViewPr>
  <p:slideViewPr>
    <p:cSldViewPr>
      <p:cViewPr varScale="1">
        <p:scale>
          <a:sx n="57" d="100"/>
          <a:sy n="57" d="100"/>
        </p:scale>
        <p:origin x="108" y="3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9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2F6F9-5775-4E0D-89DB-A7B397EF713B}" type="datetimeFigureOut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1A58B-39E7-4DD5-B02C-01480DBE23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1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535E-B65C-45FD-8FCF-6BEC7EBEC12B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24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1607-D895-4292-99FF-26505DA652C7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0031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1607-D895-4292-99FF-26505DA652C7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616508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1607-D895-4292-99FF-26505DA652C7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478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1607-D895-4292-99FF-26505DA652C7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03785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1607-D895-4292-99FF-26505DA652C7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6747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0E29-A410-49CF-8108-5BED44E55879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901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F267-AD99-4EEB-B797-7B2DBCB0E584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83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7EE5-A327-4378-A3FF-95BC30C7FA39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5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ED42-9A04-4008-88B8-1CA85940EBE9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80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4B0-881F-4AA3-8878-EB346A7DD3E7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6D3E-CA73-467A-8664-41E6A85443CC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99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28DD-BD8C-4939-83D9-AFD55123F7A5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8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3190-AA76-4D1C-9A9B-30A3F04387F3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506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E2C45-323A-4DF0-A82D-90AFC34AE00E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5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0777-936B-4E82-AA60-9C91A3F34282}" type="datetime1">
              <a:rPr lang="en-US" smtClean="0"/>
              <a:pPr/>
              <a:t>12/28/2015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80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31607-D895-4292-99FF-26505DA652C7}" type="datetime1">
              <a:rPr lang="en-US" smtClean="0"/>
              <a:pPr/>
              <a:t>12/28/2015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Princess Sumaya University for Technology, Board of Trustees, 01 October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5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  <p:sldLayoutId id="2147484134" r:id="rId13"/>
    <p:sldLayoutId id="2147484135" r:id="rId14"/>
    <p:sldLayoutId id="2147484136" r:id="rId15"/>
    <p:sldLayoutId id="2147484137" r:id="rId16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33600" y="1600200"/>
            <a:ext cx="7696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Enhancing </a:t>
            </a:r>
            <a:r>
              <a:rPr lang="en-GB" sz="2800" b="1" dirty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Quality Assurance Management </a:t>
            </a:r>
          </a:p>
          <a:p>
            <a:pPr algn="ctr"/>
            <a:r>
              <a:rPr lang="en-GB" sz="2800" b="1" dirty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in Jordanian Universities</a:t>
            </a:r>
          </a:p>
          <a:p>
            <a:pPr algn="ctr"/>
            <a:endParaRPr lang="en-US" sz="28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Title of Presentation</a:t>
            </a:r>
          </a:p>
          <a:p>
            <a:pPr algn="ctr"/>
            <a:endParaRPr lang="en-US" sz="28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Name of Presenter</a:t>
            </a:r>
          </a:p>
          <a:p>
            <a:pPr algn="ctr"/>
            <a:endParaRPr lang="en-US" sz="2800" b="1" dirty="0" smtClean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Name of Institution, Country</a:t>
            </a:r>
          </a:p>
          <a:p>
            <a:pPr algn="ctr"/>
            <a:endParaRPr lang="en-US" sz="2800" b="1" dirty="0" smtClean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6046128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Final Conference, Princess </a:t>
            </a:r>
            <a:r>
              <a:rPr lang="en-GB" sz="1600" b="1" dirty="0" err="1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Sumaya</a:t>
            </a:r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 University for Technology,  Jordan, </a:t>
            </a:r>
            <a:r>
              <a:rPr lang="en-US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20 January 2016</a:t>
            </a:r>
            <a:endParaRPr lang="en-US" sz="16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Traditional Arabic" pitchFamily="18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1981200" cy="54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70389"/>
            <a:ext cx="3508248" cy="7625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5400" y="1676400"/>
            <a:ext cx="9067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Presentation Organization</a:t>
            </a:r>
            <a:endParaRPr lang="en-US" sz="22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2286000"/>
            <a:ext cx="906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Please follow the instructions below in preparing your presentation and don’t change any of the settings of this template:</a:t>
            </a:r>
          </a:p>
          <a:p>
            <a:endParaRPr lang="en-GB" sz="2000" b="1" dirty="0" smtClean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457200" indent="-457200">
              <a:buAutoNum type="arabicPeriod"/>
            </a:pPr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Use only a maximum of 5 pages.</a:t>
            </a:r>
          </a:p>
          <a:p>
            <a:pPr marL="457200" indent="-457200">
              <a:buAutoNum type="arabicPeriod"/>
            </a:pPr>
            <a:endParaRPr lang="en-GB" sz="2000" b="1" dirty="0" smtClean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457200" indent="-457200">
              <a:buAutoNum type="arabicPeriod"/>
            </a:pPr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Use </a:t>
            </a:r>
            <a:r>
              <a:rPr lang="en-GB" sz="2000" b="1" dirty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Goudy Old </a:t>
            </a:r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Style font, size 20, colour (0,89,166).</a:t>
            </a:r>
          </a:p>
          <a:p>
            <a:pPr marL="457200" indent="-457200">
              <a:buAutoNum type="arabicPeriod"/>
            </a:pPr>
            <a:endParaRPr lang="en-GB" sz="20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457200" indent="-457200">
              <a:buAutoNum type="arabicPeriod"/>
            </a:pPr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Use page size and type of the template.</a:t>
            </a:r>
          </a:p>
          <a:p>
            <a:pPr marL="457200" indent="-457200">
              <a:buAutoNum type="arabicPeriod"/>
            </a:pPr>
            <a:endParaRPr lang="en-GB" sz="20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457200" indent="-457200">
              <a:buAutoNum type="arabicPeriod"/>
            </a:pPr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Use page transition </a:t>
            </a:r>
            <a:r>
              <a:rPr lang="en-GB" sz="2000" b="1" dirty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of the </a:t>
            </a:r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template.</a:t>
            </a:r>
          </a:p>
          <a:p>
            <a:pPr marL="457200" indent="-457200">
              <a:buAutoNum type="arabicPeriod"/>
            </a:pPr>
            <a:endParaRPr lang="en-GB" sz="20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457200" indent="-457200">
              <a:buAutoNum type="arabicPeriod"/>
            </a:pPr>
            <a:r>
              <a:rPr lang="en-GB" sz="20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Use animation fade.</a:t>
            </a:r>
            <a:endParaRPr lang="en-US" sz="20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6046128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Final Conference, Princess </a:t>
            </a:r>
            <a:r>
              <a:rPr lang="en-GB" sz="1600" b="1" dirty="0" err="1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Sumaya</a:t>
            </a:r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 University for Technology,  Jordan, </a:t>
            </a:r>
            <a:r>
              <a:rPr lang="en-US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20 January 2016</a:t>
            </a:r>
            <a:endParaRPr lang="en-US" sz="16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Traditional Arabic" pitchFamily="18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1981200" cy="54794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70389"/>
            <a:ext cx="3508248" cy="7625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0" y="6046128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Final Conference, Princess </a:t>
            </a:r>
            <a:r>
              <a:rPr lang="en-GB" sz="1600" b="1" dirty="0" err="1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Sumaya</a:t>
            </a:r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 University for Technology,  Jordan, </a:t>
            </a:r>
            <a:r>
              <a:rPr lang="en-US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20 January 2016</a:t>
            </a:r>
            <a:endParaRPr lang="en-US" sz="16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Traditional Arabic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1981200" cy="5479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70389"/>
            <a:ext cx="3508248" cy="7625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0" y="6046128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Final Conference, Princess </a:t>
            </a:r>
            <a:r>
              <a:rPr lang="en-GB" sz="1600" b="1" dirty="0" err="1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Sumaya</a:t>
            </a:r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 University for Technology,  Jordan, </a:t>
            </a:r>
            <a:r>
              <a:rPr lang="en-US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20 January 2016</a:t>
            </a:r>
            <a:endParaRPr lang="en-US" sz="16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Traditional Arabic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1981200" cy="5479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70389"/>
            <a:ext cx="3508248" cy="76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3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0" y="6046128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Final Conference, Princess </a:t>
            </a:r>
            <a:r>
              <a:rPr lang="en-GB" sz="1600" b="1" dirty="0" err="1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Sumaya</a:t>
            </a:r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 University for Technology,  Jordan, </a:t>
            </a:r>
            <a:r>
              <a:rPr lang="en-US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20 January 2016</a:t>
            </a:r>
            <a:endParaRPr lang="en-US" sz="16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Traditional Arabic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1981200" cy="5479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70389"/>
            <a:ext cx="3508248" cy="7625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0" y="6046128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Final Conference, Princess </a:t>
            </a:r>
            <a:r>
              <a:rPr lang="en-GB" sz="1600" b="1" dirty="0" err="1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Sumaya</a:t>
            </a:r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 University for Technology,  Jordan, </a:t>
            </a:r>
            <a:r>
              <a:rPr lang="en-US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20 January 2016</a:t>
            </a:r>
            <a:endParaRPr lang="en-US" sz="16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Traditional Arabic" pitchFamily="18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1981200" cy="5479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70389"/>
            <a:ext cx="3508248" cy="76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87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3048000"/>
            <a:ext cx="7696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Thank You</a:t>
            </a:r>
            <a:endParaRPr lang="en-GB" sz="6600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6046128"/>
            <a:ext cx="826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Final Conference, Princess </a:t>
            </a:r>
            <a:r>
              <a:rPr lang="en-GB" sz="1600" b="1" dirty="0" err="1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Sumaya</a:t>
            </a:r>
            <a:r>
              <a:rPr lang="en-GB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 University for Technology,  Jordan, </a:t>
            </a:r>
            <a:r>
              <a:rPr lang="en-US" sz="1600" b="1" dirty="0" smtClean="0">
                <a:solidFill>
                  <a:srgbClr val="0059A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Traditional Arabic" pitchFamily="18" charset="-78"/>
              </a:rPr>
              <a:t>20 January 2016</a:t>
            </a:r>
            <a:endParaRPr lang="en-US" sz="1600" b="1" dirty="0">
              <a:solidFill>
                <a:srgbClr val="0059A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Traditional Arabic" pitchFamily="18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1981200" cy="5479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70389"/>
            <a:ext cx="3508248" cy="76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6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A50787C648B4D8B826BB62D6AC2FA" ma:contentTypeVersion="0" ma:contentTypeDescription="Create a new document." ma:contentTypeScope="" ma:versionID="64ba3e4f7d7d2ff68945364e4b988724">
  <xsd:schema xmlns:xsd="http://www.w3.org/2001/XMLSchema" xmlns:xs="http://www.w3.org/2001/XMLSchema" xmlns:p="http://schemas.microsoft.com/office/2006/metadata/properties" xmlns:ns2="c7a6330d-412d-4ad4-b6b5-ba6c2f765c50" targetNamespace="http://schemas.microsoft.com/office/2006/metadata/properties" ma:root="true" ma:fieldsID="65e2a4a79291689f496ed41f52264321" ns2:_="">
    <xsd:import namespace="c7a6330d-412d-4ad4-b6b5-ba6c2f765c5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330d-412d-4ad4-b6b5-ba6c2f765c5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a6330d-412d-4ad4-b6b5-ba6c2f765c50">KQMK4WHZNSPF-8-326</_dlc_DocId>
    <_dlc_DocIdUrl xmlns="c7a6330d-412d-4ad4-b6b5-ba6c2f765c50">
      <Url>https://aaru.ju.edu.jo/_layouts/DocIdRedir.aspx?ID=KQMK4WHZNSPF-8-326</Url>
      <Description>KQMK4WHZNSPF-8-326</Description>
    </_dlc_DocIdUrl>
  </documentManagement>
</p:properties>
</file>

<file path=customXml/itemProps1.xml><?xml version="1.0" encoding="utf-8"?>
<ds:datastoreItem xmlns:ds="http://schemas.openxmlformats.org/officeDocument/2006/customXml" ds:itemID="{77FBA765-4C8F-46C1-A6A9-A08CE64BAB9C}"/>
</file>

<file path=customXml/itemProps2.xml><?xml version="1.0" encoding="utf-8"?>
<ds:datastoreItem xmlns:ds="http://schemas.openxmlformats.org/officeDocument/2006/customXml" ds:itemID="{76D28553-BFCB-45B0-BE81-34036743D99C}"/>
</file>

<file path=customXml/itemProps3.xml><?xml version="1.0" encoding="utf-8"?>
<ds:datastoreItem xmlns:ds="http://schemas.openxmlformats.org/officeDocument/2006/customXml" ds:itemID="{EDADBD5B-9375-48F6-B701-D12DDD39C2D6}"/>
</file>

<file path=customXml/itemProps4.xml><?xml version="1.0" encoding="utf-8"?>
<ds:datastoreItem xmlns:ds="http://schemas.openxmlformats.org/officeDocument/2006/customXml" ds:itemID="{915ECE45-4919-4AAB-AE43-BA8574380D5A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7424</TotalTime>
  <Words>181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Goudy Old Style</vt:lpstr>
      <vt:lpstr>Traditional Arabic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Zoubi</dc:creator>
  <cp:lastModifiedBy>User</cp:lastModifiedBy>
  <cp:revision>545</cp:revision>
  <dcterms:created xsi:type="dcterms:W3CDTF">2006-08-16T00:00:00Z</dcterms:created>
  <dcterms:modified xsi:type="dcterms:W3CDTF">2015-12-28T17:03:41Z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0x010100656A50787C648B4D8B826BB62D6AC2FA</vt:lpwstr>
  </property>
  <property fmtid="{D5CDD505-2E9C-101B-9397-08002B2CF9AE}" pid="3" name="_dlc_DocIdItemGuid">
    <vt:lpwstr>2eb5e893-a700-476e-90dd-48540bf946f5</vt:lpwstr>
  </property>
</Properties>
</file>